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22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52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576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30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20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01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16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39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5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11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57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F3439-E2D9-4A43-BE95-E30268980FD6}" type="datetimeFigureOut">
              <a:rPr lang="nl-NL" smtClean="0"/>
              <a:t>11-2-2015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2B912-B363-44E0-AE33-A727CB6F5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409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nl-NL" dirty="0" smtClean="0"/>
              <a:t>lichtbronnen</a:t>
            </a:r>
            <a:endParaRPr lang="nl-NL" dirty="0"/>
          </a:p>
        </p:txBody>
      </p:sp>
      <p:pic>
        <p:nvPicPr>
          <p:cNvPr id="1026" name="Picture 2" descr="https://fietsbult.files.wordpress.com/2011/02/110129fiets-00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295275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TbzWT_CXUfm0NSTsgC7_03PW-n1Kd7zulQ8e6vbE1NxbacI8Q5G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6792"/>
            <a:ext cx="3283171" cy="4400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nl-NL" dirty="0" smtClean="0"/>
              <a:t>lichtbron</a:t>
            </a:r>
            <a:endParaRPr lang="nl-NL" dirty="0"/>
          </a:p>
        </p:txBody>
      </p:sp>
      <p:pic>
        <p:nvPicPr>
          <p:cNvPr id="2050" name="Picture 2" descr="http://static.zoom.nl/83B24627D599A138C46FD52A454BC578-licht-door-het-ra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07" y="2060848"/>
            <a:ext cx="432048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iki.roncalli.nu/images/0/09/Tek_lic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093394"/>
            <a:ext cx="381000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52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116632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lichtbron</a:t>
            </a:r>
            <a:endParaRPr lang="nl-NL" dirty="0"/>
          </a:p>
        </p:txBody>
      </p:sp>
      <p:pic>
        <p:nvPicPr>
          <p:cNvPr id="3074" name="Picture 2" descr="https://c1.staticflickr.com/5/4056/4687505561_9a8b1b370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19584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data:image/jpeg;base64,/9j/4AAQSkZJRgABAQAAAQABAAD/2wCEAAkGBw8QDQ0QEA4NDAwNDA0NDQ0MDQ8NDQ0NFBEWFhQRExQYHCggGBolGxQUITIhJS03Li4uFx8zRDcsQzQtOjcBCgoKDgwOFA8PFCwcFBwsLCwsLCwsLCssLCw3LCwsLDc3LTgsKywsNywsLCwsKys3LCszKysrKzcsKysrLCsrLP/AABEIAKkBKwMBIgACEQEDEQH/xAAcAAEAAQUBAQAAAAAAAAAAAAAABAECAwUGBwj/xAAtEAEAAgEDBAIBAgUFAAAAAAAAAQIDBAURBhIhMUFhUQciE3GBkaEUIzJCwf/EABgBAQEBAQEAAAAAAAAAAAAAAAABAgME/8QAGxEBAQEBAAMBAAAAAAAAAAAAAAERAgMxQSH/2gAMAwEAAhEDEQA/APGJotmiVNFvYjSHaixOmjDkwqiOKzHCggAAAAAAAAAAAAAAAAAAAAAAAAAAAAAAADb9p2r+F0VYaYuxb/CSYqrFAa/Ng5Qr0mJbycSPm08T8LKmNSMufDNZ+mJpAAAAAAAAAAAAAAAAAAAAAAAAAAAAAAG8X1hbDJVhpdWq+KKVZqMjH2LbY0uKnYaNZlwcw1mp0s18x6dJOJgzabn4anSOYE/WaGY8wgTDaAAAAAAAAAAAAAAAAAAAAAAAAAAAAN3EstJRa2ZqWYaSqstEalkjHLNEijLWGKiRREW9pONnrVd2mogZtPEx6aTX7d7mPDqpxsGbT8wsuDhrVmJ4lR0G47Xz5iPLRZcc1niY4dJdFgCgAAAAAAAAAAAAAAAAAAAAAAACbTKz0yNZEsuPPwmLrbY7JOKzV4s0JmLIzYrZ47JOOWvxXS8d2KJtWalUbFZLxyiVXsJxstYZYqM6gZMHLS7ptUWiZiPLqpxsOTT8tSmvNs+CaTxMMTttz2qLxPjiXJazR2x24mJ4/LpLqoorMKKAAAAAAAAAAAAAAAAAAAAAAAAKxMx6SMOqmPaMA3Wm1UT8thizOWiePSVh1tq+/MM3lddXhyJmO7m9LuETx5bXBqY/LnYrd47JFJazDmTsV0YsSohdNFtJZqjKNkwtRuW1xkifHl0cUUtg5WU15ZuO32xWmJjwgzD03cNrjJExMOK3baLYrT4ma/l1l1qXWm4UZbUWTCqtFVAAAAAAAAAAAAAAAAAAAAAAAAAViUjT621fnmEYB0Oj3aJ9+G90esieOJcDCVp9bek+J/yzeVek4c0JmO7htBv/AKizotDuVb8cWj+7nZjNjocccpEY2v0ubnhssdueEYsWzg5RdXtlb1mJrEtripykRhVHkvUHT1sMzakc0+o9OdtR7nqtvresxMcxLz/qXpe1O6+OvdX3NY+P5NzpudOItVZMJV8fHwxWo20wi+arZhRQBAAAAAAAAAAAAAAAAAAAAAAAABczYNTek/ttMI6oOk23qS9OIt5h1+1b7jycfuiJ/HLy6tmbFlms8xMxP1LN5LNe26XUxPzEtpgvEvGds6jzYvc90fbsdn6txX4i09tvvwxeWLy9BpjiYY8u390T49o23bhS0RxaJj6lu8OSJRzry/q/o2f3ZcNfPu1YjxP8nnmbBNZmJiYmPExMccS+mcmki8eufHy8+606I/id2XFXtyRzMx6izpy1z5PleP2oxWq2Oq0tqWtW1Zras8TExxMSiWq26I/C2Wa1WO0CrQEAAAAAAAAAAAAAAAAAAAAAAAAFVYlaqDJWzNW6NyrFgbzbd8z4ZjsvPH4meYdxsXX1fEZo7J9cx6eX1sy1umJZK+kdn37DlrE1yVtE/bdT25PmJ8PmLQ7llwzE48lqT9T4/s7Xp/8AUbLimsZo76+I7q+/7EmOPXjvx2vWnQlNTWcmKIrniPE8f8vqXi+5bbkw5LY8lJpes+YmP8x9PofpzrDSaqIiMleZ91nxLJ1d0Tp9xxTNeKZojmmSvHv/ANhtnnu8/lfMl6MF6um6j6d1GizWxZ6TS0TPbP8A1vX81loMuP2PRLqJKi60LUqgCAAAAAAAAAAAAAAAAAAAAAAAAAqoAuiV0WY1QZouyVyI3K6LKNhp9ValotW01tHHE1niY/q7vpb9TdZpZrW8/wCpxRxzF54vx9S83i7JXIrNkvt9IYd82jfcH8DNMYs8x+yuSYplpf8AOO3y8q62/T/VaHJP7JzYLT/tZsdZmLfUx8W+nF4tVNZ554emdDfqnbTVth1tranS9nFIvE3tW0fHPmePrz/QZnOPKdTimszExMTE8TE+JiftHb/rTctPqddnzabHOHT5L91KW98zHNp4+PMz4aBHSACAAAAAAAAAAAAAAAAAAAAAAAAAAAAAcgCvKvctgUX9xN5WKgoAg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w8QDQ0QEA4NDAwNDA0NDQ0MDQ8NDQ0NFBEWFhQRExQYHCggGBolGxQUITIhJS03Li4uFx8zRDcsQzQtOjcBCgoKDgwOFA8PFCwcFBwsLCwsLCwsLCssLCw3LCwsLDc3LTgsKywsNywsLCwsKys3LCszKysrKzcsKysrLCsrLP/AABEIAKkBKwMBIgACEQEDEQH/xAAcAAEAAQUBAQAAAAAAAAAAAAAABAECAwUGBwj/xAAtEAEAAgEDBAIBAgUFAAAAAAAAAQIDBAURBhIhMUFhUQciE3GBkaEUIzJCwf/EABgBAQEBAQEAAAAAAAAAAAAAAAABAgME/8QAGxEBAQEBAAMBAAAAAAAAAAAAAAERAgMxQSH/2gAMAwEAAhEDEQA/APGJotmiVNFvYjSHaixOmjDkwqiOKzHCggAAAAAAAAAAAAAAAAAAAAAAAAAAAAAAADb9p2r+F0VYaYuxb/CSYqrFAa/Ng5Qr0mJbycSPm08T8LKmNSMufDNZ+mJpAAAAAAAAAAAAAAAAAAAAAAAAAAAAAAG8X1hbDJVhpdWq+KKVZqMjH2LbY0uKnYaNZlwcw1mp0s18x6dJOJgzabn4anSOYE/WaGY8wgTDaAAAAAAAAAAAAAAAAAAAAAAAAAAAAN3EstJRa2ZqWYaSqstEalkjHLNEijLWGKiRREW9pONnrVd2mogZtPEx6aTX7d7mPDqpxsGbT8wsuDhrVmJ4lR0G47Xz5iPLRZcc1niY4dJdFgCgAAAAAAAAAAAAAAAAAAAAAAACbTKz0yNZEsuPPwmLrbY7JOKzV4s0JmLIzYrZ47JOOWvxXS8d2KJtWalUbFZLxyiVXsJxstYZYqM6gZMHLS7ptUWiZiPLqpxsOTT8tSmvNs+CaTxMMTttz2qLxPjiXJazR2x24mJ4/LpLqoorMKKAAAAAAAAAAAAAAAAAAAAAAAAKxMx6SMOqmPaMA3Wm1UT8thizOWiePSVh1tq+/MM3lddXhyJmO7m9LuETx5bXBqY/LnYrd47JFJazDmTsV0YsSohdNFtJZqjKNkwtRuW1xkifHl0cUUtg5WU15ZuO32xWmJjwgzD03cNrjJExMOK3baLYrT4ma/l1l1qXWm4UZbUWTCqtFVAAAAAAAAAAAAAAAAAAAAAAAAAViUjT621fnmEYB0Oj3aJ9+G90esieOJcDCVp9bek+J/yzeVek4c0JmO7htBv/AKizotDuVb8cWj+7nZjNjocccpEY2v0ubnhssdueEYsWzg5RdXtlb1mJrEtripykRhVHkvUHT1sMzakc0+o9OdtR7nqtvresxMcxLz/qXpe1O6+OvdX3NY+P5NzpudOItVZMJV8fHwxWo20wi+arZhRQBAAAAAAAAAAAAAAAAAAAAAAAABczYNTek/ttMI6oOk23qS9OIt5h1+1b7jycfuiJ/HLy6tmbFlms8xMxP1LN5LNe26XUxPzEtpgvEvGds6jzYvc90fbsdn6txX4i09tvvwxeWLy9BpjiYY8u390T49o23bhS0RxaJj6lu8OSJRzry/q/o2f3ZcNfPu1YjxP8nnmbBNZmJiYmPExMccS+mcmki8eufHy8+606I/id2XFXtyRzMx6izpy1z5PleP2oxWq2Oq0tqWtW1Zras8TExxMSiWq26I/C2Wa1WO0CrQEAAAAAAAAAAAAAAAAAAAAAAAAFVYlaqDJWzNW6NyrFgbzbd8z4ZjsvPH4meYdxsXX1fEZo7J9cx6eX1sy1umJZK+kdn37DlrE1yVtE/bdT25PmJ8PmLQ7llwzE48lqT9T4/s7Xp/8AUbLimsZo76+I7q+/7EmOPXjvx2vWnQlNTWcmKIrniPE8f8vqXi+5bbkw5LY8lJpes+YmP8x9PofpzrDSaqIiMleZ91nxLJ1d0Tp9xxTNeKZojmmSvHv/ANhtnnu8/lfMl6MF6um6j6d1GizWxZ6TS0TPbP8A1vX81loMuP2PRLqJKi60LUqgCAAAAAAAAAAAAAAAAAAAAAAAAAqoAuiV0WY1QZouyVyI3K6LKNhp9ValotW01tHHE1niY/q7vpb9TdZpZrW8/wCpxRxzF54vx9S83i7JXIrNkvt9IYd82jfcH8DNMYs8x+yuSYplpf8AOO3y8q62/T/VaHJP7JzYLT/tZsdZmLfUx8W+nF4tVNZ554emdDfqnbTVth1tranS9nFIvE3tW0fHPmePrz/QZnOPKdTimszExMTE8TE+JiftHb/rTctPqddnzabHOHT5L91KW98zHNp4+PMz4aBHSACAAAAAAAAAAAAAAAAAAAAAAAAAAAAAcgCvKvctgUX9xN5WKgoAgAAAAAAAAAAAA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80" name="Picture 8" descr="http://www.astroblogs.nl/wp-content/uploads/2013/07/lichtstra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69528"/>
            <a:ext cx="485775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66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116632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lichtbron</a:t>
            </a:r>
            <a:endParaRPr lang="nl-NL" dirty="0"/>
          </a:p>
        </p:txBody>
      </p:sp>
      <p:pic>
        <p:nvPicPr>
          <p:cNvPr id="4098" name="Picture 2" descr="http://www.npowetenschap.nl/.imaging/stk/wetenschap/zoom/media/wetenschap/noorderlicht/artikelen/2005/October/24320313/original/24320313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2552"/>
            <a:ext cx="2592288" cy="217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0.gstatic.com/images?q=tbn:ANd9GcSXWuqhSgsIXC_LhAYGxiTSVWp9ic1CJVy5iPQdGC-qhsjhzDz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339" y="1124744"/>
            <a:ext cx="3888432" cy="258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www.shootnshop.nl/a/wp-content/uploads/2010/11/bliksem02.jpg?e5c53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98" y="3744566"/>
            <a:ext cx="3523095" cy="2348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www.inelements.nl/wp-content/uploads/vuu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339" y="3980828"/>
            <a:ext cx="3453158" cy="268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74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</Words>
  <Application>Microsoft Office PowerPoint</Application>
  <PresentationFormat>Diavoorstelling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 Theme</vt:lpstr>
      <vt:lpstr>lichtbronnen</vt:lpstr>
      <vt:lpstr>lichtbron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lichtbronnen</dc:title>
  <dc:creator>Trudy</dc:creator>
  <cp:lastModifiedBy>Trudy Ross-Tervooren</cp:lastModifiedBy>
  <cp:revision>4</cp:revision>
  <dcterms:created xsi:type="dcterms:W3CDTF">2015-02-10T20:59:34Z</dcterms:created>
  <dcterms:modified xsi:type="dcterms:W3CDTF">2015-02-11T09:41:58Z</dcterms:modified>
</cp:coreProperties>
</file>